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rbe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rbe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rbe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rbe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rbe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rbe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rbe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rbe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orbe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EE5"/>
          </a:solidFill>
        </a:fill>
      </a:tcStyle>
    </a:wholeTbl>
    <a:band2H>
      <a:tcTxStyle b="def" i="def"/>
      <a:tcStyle>
        <a:tcBdr/>
        <a:fill>
          <a:solidFill>
            <a:srgbClr val="E8EF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5CF"/>
          </a:solidFill>
        </a:fill>
      </a:tcStyle>
    </a:wholeTbl>
    <a:band2H>
      <a:tcTxStyle b="def" i="def"/>
      <a:tcStyle>
        <a:tcBdr/>
        <a:fill>
          <a:solidFill>
            <a:srgbClr val="F8F2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CFCC"/>
          </a:solidFill>
        </a:fill>
      </a:tcStyle>
    </a:wholeTbl>
    <a:band2H>
      <a:tcTxStyle b="def" i="def"/>
      <a:tcStyle>
        <a:tcBdr/>
        <a:fill>
          <a:solidFill>
            <a:srgbClr val="EA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" name="Shape 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orbel"/>
      </a:defRPr>
    </a:lvl1pPr>
    <a:lvl2pPr indent="228600" defTabSz="457200" latinLnBrk="0">
      <a:defRPr sz="1200">
        <a:latin typeface="+mj-lt"/>
        <a:ea typeface="+mj-ea"/>
        <a:cs typeface="+mj-cs"/>
        <a:sym typeface="Corbel"/>
      </a:defRPr>
    </a:lvl2pPr>
    <a:lvl3pPr indent="457200" defTabSz="457200" latinLnBrk="0">
      <a:defRPr sz="1200">
        <a:latin typeface="+mj-lt"/>
        <a:ea typeface="+mj-ea"/>
        <a:cs typeface="+mj-cs"/>
        <a:sym typeface="Corbel"/>
      </a:defRPr>
    </a:lvl3pPr>
    <a:lvl4pPr indent="685800" defTabSz="457200" latinLnBrk="0">
      <a:defRPr sz="1200">
        <a:latin typeface="+mj-lt"/>
        <a:ea typeface="+mj-ea"/>
        <a:cs typeface="+mj-cs"/>
        <a:sym typeface="Corbel"/>
      </a:defRPr>
    </a:lvl4pPr>
    <a:lvl5pPr indent="914400" defTabSz="457200" latinLnBrk="0">
      <a:defRPr sz="1200">
        <a:latin typeface="+mj-lt"/>
        <a:ea typeface="+mj-ea"/>
        <a:cs typeface="+mj-cs"/>
        <a:sym typeface="Corbel"/>
      </a:defRPr>
    </a:lvl5pPr>
    <a:lvl6pPr indent="1143000" defTabSz="457200" latinLnBrk="0">
      <a:defRPr sz="1200">
        <a:latin typeface="+mj-lt"/>
        <a:ea typeface="+mj-ea"/>
        <a:cs typeface="+mj-cs"/>
        <a:sym typeface="Corbel"/>
      </a:defRPr>
    </a:lvl6pPr>
    <a:lvl7pPr indent="1371600" defTabSz="457200" latinLnBrk="0">
      <a:defRPr sz="1200">
        <a:latin typeface="+mj-lt"/>
        <a:ea typeface="+mj-ea"/>
        <a:cs typeface="+mj-cs"/>
        <a:sym typeface="Corbel"/>
      </a:defRPr>
    </a:lvl7pPr>
    <a:lvl8pPr indent="1600200" defTabSz="457200" latinLnBrk="0">
      <a:defRPr sz="1200">
        <a:latin typeface="+mj-lt"/>
        <a:ea typeface="+mj-ea"/>
        <a:cs typeface="+mj-cs"/>
        <a:sym typeface="Corbel"/>
      </a:defRPr>
    </a:lvl8pPr>
    <a:lvl9pPr indent="1828800" defTabSz="457200" latinLnBrk="0">
      <a:defRPr sz="1200">
        <a:latin typeface="+mj-lt"/>
        <a:ea typeface="+mj-ea"/>
        <a:cs typeface="+mj-cs"/>
        <a:sym typeface="Corbe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bg>
      <p:bgPr>
        <a:solidFill>
          <a:srgbClr val="1D1A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ge Number ShapeFreeform 6"/>
          <p:cNvSpPr/>
          <p:nvPr/>
        </p:nvSpPr>
        <p:spPr>
          <a:xfrm>
            <a:off x="11784010" y="1189203"/>
            <a:ext cx="407989" cy="819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20243" y="21582"/>
                </a:lnTo>
                <a:lnTo>
                  <a:pt x="18898" y="21516"/>
                </a:lnTo>
                <a:lnTo>
                  <a:pt x="17578" y="21415"/>
                </a:lnTo>
                <a:lnTo>
                  <a:pt x="16293" y="21271"/>
                </a:lnTo>
                <a:lnTo>
                  <a:pt x="15020" y="21092"/>
                </a:lnTo>
                <a:lnTo>
                  <a:pt x="13808" y="20870"/>
                </a:lnTo>
                <a:lnTo>
                  <a:pt x="12607" y="20619"/>
                </a:lnTo>
                <a:lnTo>
                  <a:pt x="11442" y="20338"/>
                </a:lnTo>
                <a:lnTo>
                  <a:pt x="10326" y="20015"/>
                </a:lnTo>
                <a:lnTo>
                  <a:pt x="9257" y="19668"/>
                </a:lnTo>
                <a:lnTo>
                  <a:pt x="8237" y="19280"/>
                </a:lnTo>
                <a:lnTo>
                  <a:pt x="7252" y="18873"/>
                </a:lnTo>
                <a:lnTo>
                  <a:pt x="6328" y="18437"/>
                </a:lnTo>
                <a:lnTo>
                  <a:pt x="5451" y="17970"/>
                </a:lnTo>
                <a:lnTo>
                  <a:pt x="4635" y="17480"/>
                </a:lnTo>
                <a:lnTo>
                  <a:pt x="3878" y="16971"/>
                </a:lnTo>
                <a:lnTo>
                  <a:pt x="3182" y="16433"/>
                </a:lnTo>
                <a:lnTo>
                  <a:pt x="2533" y="15877"/>
                </a:lnTo>
                <a:lnTo>
                  <a:pt x="1957" y="15303"/>
                </a:lnTo>
                <a:lnTo>
                  <a:pt x="1453" y="14705"/>
                </a:lnTo>
                <a:lnTo>
                  <a:pt x="1021" y="14089"/>
                </a:lnTo>
                <a:lnTo>
                  <a:pt x="660" y="13461"/>
                </a:lnTo>
                <a:lnTo>
                  <a:pt x="384" y="12815"/>
                </a:lnTo>
                <a:lnTo>
                  <a:pt x="168" y="12157"/>
                </a:lnTo>
                <a:lnTo>
                  <a:pt x="48" y="11482"/>
                </a:lnTo>
                <a:lnTo>
                  <a:pt x="0" y="10800"/>
                </a:lnTo>
                <a:lnTo>
                  <a:pt x="48" y="10118"/>
                </a:lnTo>
                <a:lnTo>
                  <a:pt x="168" y="9449"/>
                </a:lnTo>
                <a:lnTo>
                  <a:pt x="384" y="8785"/>
                </a:lnTo>
                <a:lnTo>
                  <a:pt x="660" y="8145"/>
                </a:lnTo>
                <a:lnTo>
                  <a:pt x="1021" y="7511"/>
                </a:lnTo>
                <a:lnTo>
                  <a:pt x="1453" y="6901"/>
                </a:lnTo>
                <a:lnTo>
                  <a:pt x="1957" y="6303"/>
                </a:lnTo>
                <a:lnTo>
                  <a:pt x="2533" y="5729"/>
                </a:lnTo>
                <a:lnTo>
                  <a:pt x="3182" y="5167"/>
                </a:lnTo>
                <a:lnTo>
                  <a:pt x="3878" y="4629"/>
                </a:lnTo>
                <a:lnTo>
                  <a:pt x="4635" y="4120"/>
                </a:lnTo>
                <a:lnTo>
                  <a:pt x="5451" y="3630"/>
                </a:lnTo>
                <a:lnTo>
                  <a:pt x="6328" y="3163"/>
                </a:lnTo>
                <a:lnTo>
                  <a:pt x="7252" y="2727"/>
                </a:lnTo>
                <a:lnTo>
                  <a:pt x="8237" y="2320"/>
                </a:lnTo>
                <a:lnTo>
                  <a:pt x="9257" y="1944"/>
                </a:lnTo>
                <a:lnTo>
                  <a:pt x="10326" y="1591"/>
                </a:lnTo>
                <a:lnTo>
                  <a:pt x="11442" y="1268"/>
                </a:lnTo>
                <a:lnTo>
                  <a:pt x="12607" y="981"/>
                </a:lnTo>
                <a:lnTo>
                  <a:pt x="13808" y="730"/>
                </a:lnTo>
                <a:lnTo>
                  <a:pt x="15020" y="508"/>
                </a:lnTo>
                <a:lnTo>
                  <a:pt x="16293" y="329"/>
                </a:lnTo>
                <a:lnTo>
                  <a:pt x="17578" y="191"/>
                </a:lnTo>
                <a:lnTo>
                  <a:pt x="18898" y="84"/>
                </a:lnTo>
                <a:lnTo>
                  <a:pt x="20243" y="30"/>
                </a:lnTo>
                <a:lnTo>
                  <a:pt x="21600" y="0"/>
                </a:ln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1088912" y="1143293"/>
            <a:ext cx="7034364" cy="4268966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cap="all" sz="7700">
                <a:solidFill>
                  <a:srgbClr val="F5F5F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1088913" y="5537925"/>
            <a:ext cx="7034364" cy="7063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SzTx/>
              <a:buFontTx/>
              <a:buNone/>
              <a:defRPr i="1">
                <a:solidFill>
                  <a:srgbClr val="F5F5F5"/>
                </a:solidFill>
              </a:defRPr>
            </a:lvl1pPr>
            <a:lvl2pPr marL="0" indent="457200">
              <a:lnSpc>
                <a:spcPct val="114000"/>
              </a:lnSpc>
              <a:spcBef>
                <a:spcPts val="0"/>
              </a:spcBef>
              <a:buSzTx/>
              <a:buFontTx/>
              <a:buNone/>
              <a:defRPr i="1">
                <a:solidFill>
                  <a:srgbClr val="F5F5F5"/>
                </a:solidFill>
              </a:defRPr>
            </a:lvl2pPr>
            <a:lvl3pPr marL="0" indent="914400">
              <a:lnSpc>
                <a:spcPct val="114000"/>
              </a:lnSpc>
              <a:spcBef>
                <a:spcPts val="0"/>
              </a:spcBef>
              <a:buSzTx/>
              <a:buFontTx/>
              <a:buNone/>
              <a:defRPr i="1">
                <a:solidFill>
                  <a:srgbClr val="F5F5F5"/>
                </a:solidFill>
              </a:defRPr>
            </a:lvl3pPr>
            <a:lvl4pPr marL="0" indent="1371600">
              <a:lnSpc>
                <a:spcPct val="114000"/>
              </a:lnSpc>
              <a:spcBef>
                <a:spcPts val="0"/>
              </a:spcBef>
              <a:buSzTx/>
              <a:buFontTx/>
              <a:buNone/>
              <a:defRPr i="1">
                <a:solidFill>
                  <a:srgbClr val="F5F5F5"/>
                </a:solidFill>
              </a:defRPr>
            </a:lvl4pPr>
            <a:lvl5pPr marL="0" indent="1828800">
              <a:lnSpc>
                <a:spcPct val="114000"/>
              </a:lnSpc>
              <a:spcBef>
                <a:spcPts val="0"/>
              </a:spcBef>
              <a:buSzTx/>
              <a:buFontTx/>
              <a:buNone/>
              <a:defRPr i="1">
                <a:solidFill>
                  <a:srgbClr val="F5F5F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Verticle Rule LineStraight Connector 8"/>
          <p:cNvSpPr/>
          <p:nvPr/>
        </p:nvSpPr>
        <p:spPr>
          <a:xfrm flipH="1">
            <a:off x="773854" y="1257300"/>
            <a:ext cx="1" cy="5600700"/>
          </a:xfrm>
          <a:prstGeom prst="line">
            <a:avLst/>
          </a:prstGeom>
          <a:ln w="25400">
            <a:solidFill>
              <a:srgbClr val="F5F5F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xfrm>
            <a:off x="11918343" y="1457808"/>
            <a:ext cx="273657" cy="281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1A1D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/>
          <p:nvPr>
            <p:ph type="title"/>
          </p:nvPr>
        </p:nvSpPr>
        <p:spPr>
          <a:xfrm>
            <a:off x="762000" y="559677"/>
            <a:ext cx="3833906" cy="495249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idx="1"/>
          </p:nvPr>
        </p:nvSpPr>
        <p:spPr>
          <a:xfrm>
            <a:off x="5181600" y="569065"/>
            <a:ext cx="6248399" cy="565515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ge Number ShapeFreeform 6"/>
          <p:cNvSpPr/>
          <p:nvPr/>
        </p:nvSpPr>
        <p:spPr>
          <a:xfrm>
            <a:off x="11784010" y="1393747"/>
            <a:ext cx="407989" cy="819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20243" y="21582"/>
                </a:lnTo>
                <a:lnTo>
                  <a:pt x="18898" y="21516"/>
                </a:lnTo>
                <a:lnTo>
                  <a:pt x="17578" y="21415"/>
                </a:lnTo>
                <a:lnTo>
                  <a:pt x="16293" y="21271"/>
                </a:lnTo>
                <a:lnTo>
                  <a:pt x="15020" y="21092"/>
                </a:lnTo>
                <a:lnTo>
                  <a:pt x="13808" y="20870"/>
                </a:lnTo>
                <a:lnTo>
                  <a:pt x="12607" y="20619"/>
                </a:lnTo>
                <a:lnTo>
                  <a:pt x="11442" y="20338"/>
                </a:lnTo>
                <a:lnTo>
                  <a:pt x="10326" y="20015"/>
                </a:lnTo>
                <a:lnTo>
                  <a:pt x="9257" y="19668"/>
                </a:lnTo>
                <a:lnTo>
                  <a:pt x="8237" y="19280"/>
                </a:lnTo>
                <a:lnTo>
                  <a:pt x="7252" y="18873"/>
                </a:lnTo>
                <a:lnTo>
                  <a:pt x="6328" y="18437"/>
                </a:lnTo>
                <a:lnTo>
                  <a:pt x="5451" y="17970"/>
                </a:lnTo>
                <a:lnTo>
                  <a:pt x="4635" y="17480"/>
                </a:lnTo>
                <a:lnTo>
                  <a:pt x="3878" y="16971"/>
                </a:lnTo>
                <a:lnTo>
                  <a:pt x="3182" y="16433"/>
                </a:lnTo>
                <a:lnTo>
                  <a:pt x="2533" y="15877"/>
                </a:lnTo>
                <a:lnTo>
                  <a:pt x="1957" y="15303"/>
                </a:lnTo>
                <a:lnTo>
                  <a:pt x="1453" y="14705"/>
                </a:lnTo>
                <a:lnTo>
                  <a:pt x="1021" y="14089"/>
                </a:lnTo>
                <a:lnTo>
                  <a:pt x="660" y="13461"/>
                </a:lnTo>
                <a:lnTo>
                  <a:pt x="384" y="12815"/>
                </a:lnTo>
                <a:lnTo>
                  <a:pt x="168" y="12157"/>
                </a:lnTo>
                <a:lnTo>
                  <a:pt x="48" y="11482"/>
                </a:lnTo>
                <a:lnTo>
                  <a:pt x="0" y="10800"/>
                </a:lnTo>
                <a:lnTo>
                  <a:pt x="48" y="10118"/>
                </a:lnTo>
                <a:lnTo>
                  <a:pt x="168" y="9449"/>
                </a:lnTo>
                <a:lnTo>
                  <a:pt x="384" y="8785"/>
                </a:lnTo>
                <a:lnTo>
                  <a:pt x="660" y="8145"/>
                </a:lnTo>
                <a:lnTo>
                  <a:pt x="1021" y="7511"/>
                </a:lnTo>
                <a:lnTo>
                  <a:pt x="1453" y="6901"/>
                </a:lnTo>
                <a:lnTo>
                  <a:pt x="1957" y="6303"/>
                </a:lnTo>
                <a:lnTo>
                  <a:pt x="2533" y="5729"/>
                </a:lnTo>
                <a:lnTo>
                  <a:pt x="3182" y="5167"/>
                </a:lnTo>
                <a:lnTo>
                  <a:pt x="3878" y="4629"/>
                </a:lnTo>
                <a:lnTo>
                  <a:pt x="4635" y="4120"/>
                </a:lnTo>
                <a:lnTo>
                  <a:pt x="5451" y="3630"/>
                </a:lnTo>
                <a:lnTo>
                  <a:pt x="6328" y="3163"/>
                </a:lnTo>
                <a:lnTo>
                  <a:pt x="7252" y="2727"/>
                </a:lnTo>
                <a:lnTo>
                  <a:pt x="8237" y="2320"/>
                </a:lnTo>
                <a:lnTo>
                  <a:pt x="9257" y="1944"/>
                </a:lnTo>
                <a:lnTo>
                  <a:pt x="10326" y="1591"/>
                </a:lnTo>
                <a:lnTo>
                  <a:pt x="11442" y="1268"/>
                </a:lnTo>
                <a:lnTo>
                  <a:pt x="12607" y="981"/>
                </a:lnTo>
                <a:lnTo>
                  <a:pt x="13808" y="730"/>
                </a:lnTo>
                <a:lnTo>
                  <a:pt x="15020" y="508"/>
                </a:lnTo>
                <a:lnTo>
                  <a:pt x="16293" y="329"/>
                </a:lnTo>
                <a:lnTo>
                  <a:pt x="17578" y="191"/>
                </a:lnTo>
                <a:lnTo>
                  <a:pt x="18898" y="84"/>
                </a:lnTo>
                <a:lnTo>
                  <a:pt x="20243" y="30"/>
                </a:lnTo>
                <a:lnTo>
                  <a:pt x="21600" y="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1947672" y="2571722"/>
            <a:ext cx="8296656" cy="3286153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cap="all" sz="77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1947672" y="1393747"/>
            <a:ext cx="8401431" cy="819151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/>
            </a:lvl1pPr>
            <a:lvl2pPr marL="0" indent="457200" algn="r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/>
            </a:lvl2pPr>
            <a:lvl3pPr marL="0" indent="914400" algn="r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/>
            </a:lvl3pPr>
            <a:lvl4pPr marL="0" indent="1371600" algn="r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/>
            </a:lvl4pPr>
            <a:lvl5pPr marL="0" indent="1828800" algn="r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Horizontal Rule LineStraight Connector 9"/>
          <p:cNvSpPr/>
          <p:nvPr/>
        </p:nvSpPr>
        <p:spPr>
          <a:xfrm flipH="1" flipV="1">
            <a:off x="0" y="6178167"/>
            <a:ext cx="10244327" cy="1"/>
          </a:xfrm>
          <a:prstGeom prst="line">
            <a:avLst/>
          </a:prstGeom>
          <a:ln w="25400">
            <a:solidFill>
              <a:srgbClr val="262626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xfrm>
            <a:off x="11918343" y="1662352"/>
            <a:ext cx="273657" cy="2819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/>
          <p:nvPr>
            <p:ph type="title"/>
          </p:nvPr>
        </p:nvSpPr>
        <p:spPr>
          <a:xfrm>
            <a:off x="762000" y="559677"/>
            <a:ext cx="3833906" cy="495249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5" name="Body Level One…"/>
          <p:cNvSpPr txBox="1"/>
          <p:nvPr>
            <p:ph type="body" sz="quarter" idx="1"/>
          </p:nvPr>
        </p:nvSpPr>
        <p:spPr>
          <a:xfrm>
            <a:off x="5181600" y="540627"/>
            <a:ext cx="6248400" cy="2488947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762000" y="557783"/>
            <a:ext cx="3831336" cy="495604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181600" y="558065"/>
            <a:ext cx="6245353" cy="91440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 sz="2400"/>
            </a:lvl1pPr>
            <a:lvl2pPr marL="0" indent="457200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 sz="2400"/>
            </a:lvl2pPr>
            <a:lvl3pPr marL="0" indent="914400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 sz="2400"/>
            </a:lvl3pPr>
            <a:lvl4pPr marL="0" indent="1371600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 sz="2400"/>
            </a:lvl4pPr>
            <a:lvl5pPr marL="0" indent="1828800">
              <a:lnSpc>
                <a:spcPct val="113000"/>
              </a:lnSpc>
              <a:spcBef>
                <a:spcPts val="0"/>
              </a:spcBef>
              <a:buSzTx/>
              <a:buFontTx/>
              <a:buNone/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ext Placeholder 4"/>
          <p:cNvSpPr/>
          <p:nvPr>
            <p:ph type="body" sz="quarter" idx="13"/>
          </p:nvPr>
        </p:nvSpPr>
        <p:spPr>
          <a:xfrm>
            <a:off x="5181600" y="3700826"/>
            <a:ext cx="6248400" cy="914401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i="1" sz="2400"/>
            </a:pP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/>
          <p:nvPr>
            <p:ph type="title"/>
          </p:nvPr>
        </p:nvSpPr>
        <p:spPr>
          <a:xfrm>
            <a:off x="762000" y="559677"/>
            <a:ext cx="3833906" cy="495249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762000" y="555478"/>
            <a:ext cx="3838777" cy="1921024"/>
          </a:xfrm>
          <a:prstGeom prst="rect">
            <a:avLst/>
          </a:prstGeom>
        </p:spPr>
        <p:txBody>
          <a:bodyPr/>
          <a:lstStyle>
            <a:lvl1pPr>
              <a:lnSpc>
                <a:spcPct val="93000"/>
              </a:lnSpc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idx="1"/>
          </p:nvPr>
        </p:nvSpPr>
        <p:spPr>
          <a:xfrm>
            <a:off x="5181600" y="564147"/>
            <a:ext cx="6248400" cy="562264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Text Placeholder 3"/>
          <p:cNvSpPr/>
          <p:nvPr>
            <p:ph type="body" sz="quarter" idx="13"/>
          </p:nvPr>
        </p:nvSpPr>
        <p:spPr>
          <a:xfrm>
            <a:off x="761999" y="2621512"/>
            <a:ext cx="3838778" cy="3239538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125000"/>
              </a:lnSpc>
              <a:buSzTx/>
              <a:buFontTx/>
              <a:buNone/>
              <a:defRPr sz="1600"/>
            </a:pP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xfrm>
            <a:off x="758951" y="557260"/>
            <a:ext cx="3840481" cy="1919241"/>
          </a:xfrm>
          <a:prstGeom prst="rect">
            <a:avLst/>
          </a:prstGeom>
        </p:spPr>
        <p:txBody>
          <a:bodyPr/>
          <a:lstStyle>
            <a:lvl1pPr>
              <a:lnSpc>
                <a:spcPct val="93000"/>
              </a:lnSpc>
              <a:defRPr sz="4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Picture Placeholder 2"/>
          <p:cNvSpPr/>
          <p:nvPr>
            <p:ph type="pic" idx="13"/>
          </p:nvPr>
        </p:nvSpPr>
        <p:spPr>
          <a:xfrm>
            <a:off x="5257800" y="0"/>
            <a:ext cx="61722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0" name="Body Level One…"/>
          <p:cNvSpPr txBox="1"/>
          <p:nvPr>
            <p:ph type="body" sz="quarter" idx="1"/>
          </p:nvPr>
        </p:nvSpPr>
        <p:spPr>
          <a:xfrm>
            <a:off x="758951" y="2621512"/>
            <a:ext cx="3840481" cy="323697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25000"/>
              </a:lnSpc>
              <a:buSzTx/>
              <a:buFontTx/>
              <a:buNone/>
              <a:defRPr sz="1600"/>
            </a:lvl1pPr>
            <a:lvl2pPr marL="0" indent="457200" algn="r">
              <a:lnSpc>
                <a:spcPct val="125000"/>
              </a:lnSpc>
              <a:buSzTx/>
              <a:buFontTx/>
              <a:buNone/>
              <a:defRPr sz="1600"/>
            </a:lvl2pPr>
            <a:lvl3pPr marL="0" indent="914400" algn="r">
              <a:lnSpc>
                <a:spcPct val="125000"/>
              </a:lnSpc>
              <a:buSzTx/>
              <a:buFontTx/>
              <a:buNone/>
              <a:defRPr sz="1600"/>
            </a:lvl3pPr>
            <a:lvl4pPr marL="0" indent="1371600" algn="r">
              <a:lnSpc>
                <a:spcPct val="125000"/>
              </a:lnSpc>
              <a:buSzTx/>
              <a:buFontTx/>
              <a:buNone/>
              <a:defRPr sz="1600"/>
            </a:lvl4pPr>
            <a:lvl5pPr marL="0" indent="1828800" algn="r">
              <a:lnSpc>
                <a:spcPct val="125000"/>
              </a:lnSpc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Number ShapeFreeform 6"/>
          <p:cNvSpPr/>
          <p:nvPr/>
        </p:nvSpPr>
        <p:spPr>
          <a:xfrm>
            <a:off x="11784010" y="5380580"/>
            <a:ext cx="407989" cy="819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20243" y="21582"/>
                </a:lnTo>
                <a:lnTo>
                  <a:pt x="18898" y="21516"/>
                </a:lnTo>
                <a:lnTo>
                  <a:pt x="17578" y="21415"/>
                </a:lnTo>
                <a:lnTo>
                  <a:pt x="16293" y="21271"/>
                </a:lnTo>
                <a:lnTo>
                  <a:pt x="15020" y="21092"/>
                </a:lnTo>
                <a:lnTo>
                  <a:pt x="13808" y="20870"/>
                </a:lnTo>
                <a:lnTo>
                  <a:pt x="12607" y="20619"/>
                </a:lnTo>
                <a:lnTo>
                  <a:pt x="11442" y="20338"/>
                </a:lnTo>
                <a:lnTo>
                  <a:pt x="10326" y="20015"/>
                </a:lnTo>
                <a:lnTo>
                  <a:pt x="9257" y="19668"/>
                </a:lnTo>
                <a:lnTo>
                  <a:pt x="8237" y="19280"/>
                </a:lnTo>
                <a:lnTo>
                  <a:pt x="7252" y="18873"/>
                </a:lnTo>
                <a:lnTo>
                  <a:pt x="6328" y="18437"/>
                </a:lnTo>
                <a:lnTo>
                  <a:pt x="5451" y="17970"/>
                </a:lnTo>
                <a:lnTo>
                  <a:pt x="4635" y="17480"/>
                </a:lnTo>
                <a:lnTo>
                  <a:pt x="3878" y="16971"/>
                </a:lnTo>
                <a:lnTo>
                  <a:pt x="3182" y="16433"/>
                </a:lnTo>
                <a:lnTo>
                  <a:pt x="2533" y="15877"/>
                </a:lnTo>
                <a:lnTo>
                  <a:pt x="1957" y="15303"/>
                </a:lnTo>
                <a:lnTo>
                  <a:pt x="1453" y="14705"/>
                </a:lnTo>
                <a:lnTo>
                  <a:pt x="1021" y="14089"/>
                </a:lnTo>
                <a:lnTo>
                  <a:pt x="660" y="13461"/>
                </a:lnTo>
                <a:lnTo>
                  <a:pt x="384" y="12815"/>
                </a:lnTo>
                <a:lnTo>
                  <a:pt x="168" y="12157"/>
                </a:lnTo>
                <a:lnTo>
                  <a:pt x="48" y="11482"/>
                </a:lnTo>
                <a:lnTo>
                  <a:pt x="0" y="10800"/>
                </a:lnTo>
                <a:lnTo>
                  <a:pt x="48" y="10118"/>
                </a:lnTo>
                <a:lnTo>
                  <a:pt x="168" y="9449"/>
                </a:lnTo>
                <a:lnTo>
                  <a:pt x="384" y="8785"/>
                </a:lnTo>
                <a:lnTo>
                  <a:pt x="660" y="8145"/>
                </a:lnTo>
                <a:lnTo>
                  <a:pt x="1021" y="7511"/>
                </a:lnTo>
                <a:lnTo>
                  <a:pt x="1453" y="6901"/>
                </a:lnTo>
                <a:lnTo>
                  <a:pt x="1957" y="6303"/>
                </a:lnTo>
                <a:lnTo>
                  <a:pt x="2533" y="5729"/>
                </a:lnTo>
                <a:lnTo>
                  <a:pt x="3182" y="5167"/>
                </a:lnTo>
                <a:lnTo>
                  <a:pt x="3878" y="4629"/>
                </a:lnTo>
                <a:lnTo>
                  <a:pt x="4635" y="4120"/>
                </a:lnTo>
                <a:lnTo>
                  <a:pt x="5451" y="3630"/>
                </a:lnTo>
                <a:lnTo>
                  <a:pt x="6328" y="3163"/>
                </a:lnTo>
                <a:lnTo>
                  <a:pt x="7252" y="2727"/>
                </a:lnTo>
                <a:lnTo>
                  <a:pt x="8237" y="2320"/>
                </a:lnTo>
                <a:lnTo>
                  <a:pt x="9257" y="1944"/>
                </a:lnTo>
                <a:lnTo>
                  <a:pt x="10326" y="1591"/>
                </a:lnTo>
                <a:lnTo>
                  <a:pt x="11442" y="1268"/>
                </a:lnTo>
                <a:lnTo>
                  <a:pt x="12607" y="981"/>
                </a:lnTo>
                <a:lnTo>
                  <a:pt x="13808" y="730"/>
                </a:lnTo>
                <a:lnTo>
                  <a:pt x="15020" y="508"/>
                </a:lnTo>
                <a:lnTo>
                  <a:pt x="16293" y="329"/>
                </a:lnTo>
                <a:lnTo>
                  <a:pt x="17578" y="191"/>
                </a:lnTo>
                <a:lnTo>
                  <a:pt x="18898" y="84"/>
                </a:lnTo>
                <a:lnTo>
                  <a:pt x="20243" y="30"/>
                </a:lnTo>
                <a:lnTo>
                  <a:pt x="21600" y="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Horizontal Rule LineStraight Connector 9"/>
          <p:cNvSpPr/>
          <p:nvPr/>
        </p:nvSpPr>
        <p:spPr>
          <a:xfrm>
            <a:off x="0" y="6199730"/>
            <a:ext cx="4495800" cy="1"/>
          </a:xfrm>
          <a:prstGeom prst="line">
            <a:avLst/>
          </a:prstGeom>
          <a:ln w="25400">
            <a:solidFill>
              <a:srgbClr val="262626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18343" y="5649184"/>
            <a:ext cx="273657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i="1" sz="1200">
                <a:solidFill>
                  <a:srgbClr val="F5F5F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5000" u="none">
          <a:ln>
            <a:noFill/>
          </a:ln>
          <a:solidFill>
            <a:srgbClr val="262626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1pPr>
      <a:lvl2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5000" u="none">
          <a:ln>
            <a:noFill/>
          </a:ln>
          <a:solidFill>
            <a:srgbClr val="262626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2pPr>
      <a:lvl3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5000" u="none">
          <a:ln>
            <a:noFill/>
          </a:ln>
          <a:solidFill>
            <a:srgbClr val="262626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3pPr>
      <a:lvl4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5000" u="none">
          <a:ln>
            <a:noFill/>
          </a:ln>
          <a:solidFill>
            <a:srgbClr val="262626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4pPr>
      <a:lvl5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5000" u="none">
          <a:ln>
            <a:noFill/>
          </a:ln>
          <a:solidFill>
            <a:srgbClr val="262626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5pPr>
      <a:lvl6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5000" u="none">
          <a:ln>
            <a:noFill/>
          </a:ln>
          <a:solidFill>
            <a:srgbClr val="262626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6pPr>
      <a:lvl7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5000" u="none">
          <a:ln>
            <a:noFill/>
          </a:ln>
          <a:solidFill>
            <a:srgbClr val="262626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7pPr>
      <a:lvl8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5000" u="none">
          <a:ln>
            <a:noFill/>
          </a:ln>
          <a:solidFill>
            <a:srgbClr val="262626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8pPr>
      <a:lvl9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5000" u="none">
          <a:ln>
            <a:noFill/>
          </a:ln>
          <a:solidFill>
            <a:srgbClr val="262626"/>
          </a:solidFill>
          <a:uFillTx/>
          <a:latin typeface="Century Schoolbook"/>
          <a:ea typeface="Century Schoolbook"/>
          <a:cs typeface="Century Schoolbook"/>
          <a:sym typeface="Century Schoolbook"/>
        </a:defRPr>
      </a:lvl9pPr>
    </p:titleStyle>
    <p:bodyStyle>
      <a:lvl1pPr marL="283463" marR="0" indent="-283463" algn="l" defTabSz="914400" rtl="0" latinLnBrk="0">
        <a:lnSpc>
          <a:spcPct val="112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262626"/>
          </a:solidFill>
          <a:uFillTx/>
          <a:latin typeface="+mj-lt"/>
          <a:ea typeface="+mj-ea"/>
          <a:cs typeface="+mj-cs"/>
          <a:sym typeface="Corbel"/>
        </a:defRPr>
      </a:lvl1pPr>
      <a:lvl2pPr marL="717295" marR="0" indent="-314959" algn="l" defTabSz="914400" rtl="0" latinLnBrk="0">
        <a:lnSpc>
          <a:spcPct val="112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000" u="none">
          <a:ln>
            <a:noFill/>
          </a:ln>
          <a:solidFill>
            <a:srgbClr val="262626"/>
          </a:solidFill>
          <a:uFillTx/>
          <a:latin typeface="+mj-lt"/>
          <a:ea typeface="+mj-ea"/>
          <a:cs typeface="+mj-cs"/>
          <a:sym typeface="Corbel"/>
        </a:defRPr>
      </a:lvl2pPr>
      <a:lvl3pPr marL="1213866" marR="0" indent="-354330" algn="l" defTabSz="914400" rtl="0" latinLnBrk="0">
        <a:lnSpc>
          <a:spcPct val="112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262626"/>
          </a:solidFill>
          <a:uFillTx/>
          <a:latin typeface="+mj-lt"/>
          <a:ea typeface="+mj-ea"/>
          <a:cs typeface="+mj-cs"/>
          <a:sym typeface="Corbel"/>
        </a:defRPr>
      </a:lvl3pPr>
      <a:lvl4pPr marL="1721684" marR="0" indent="-404948" algn="l" defTabSz="914400" rtl="0" latinLnBrk="0">
        <a:lnSpc>
          <a:spcPct val="112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000" u="none">
          <a:ln>
            <a:noFill/>
          </a:ln>
          <a:solidFill>
            <a:srgbClr val="262626"/>
          </a:solidFill>
          <a:uFillTx/>
          <a:latin typeface="+mj-lt"/>
          <a:ea typeface="+mj-ea"/>
          <a:cs typeface="+mj-cs"/>
          <a:sym typeface="Corbel"/>
        </a:defRPr>
      </a:lvl4pPr>
      <a:lvl5pPr marL="2178884" marR="0" indent="-404948" algn="l" defTabSz="914400" rtl="0" latinLnBrk="0">
        <a:lnSpc>
          <a:spcPct val="112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262626"/>
          </a:solidFill>
          <a:uFillTx/>
          <a:latin typeface="+mj-lt"/>
          <a:ea typeface="+mj-ea"/>
          <a:cs typeface="+mj-cs"/>
          <a:sym typeface="Corbel"/>
        </a:defRPr>
      </a:lvl5pPr>
      <a:lvl6pPr marL="2636084" marR="0" indent="-404948" algn="l" defTabSz="914400" rtl="0" latinLnBrk="0">
        <a:lnSpc>
          <a:spcPct val="112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000" u="none">
          <a:ln>
            <a:noFill/>
          </a:ln>
          <a:solidFill>
            <a:srgbClr val="262626"/>
          </a:solidFill>
          <a:uFillTx/>
          <a:latin typeface="+mj-lt"/>
          <a:ea typeface="+mj-ea"/>
          <a:cs typeface="+mj-cs"/>
          <a:sym typeface="Corbel"/>
        </a:defRPr>
      </a:lvl6pPr>
      <a:lvl7pPr marL="3093284" marR="0" indent="-404948" algn="l" defTabSz="914400" rtl="0" latinLnBrk="0">
        <a:lnSpc>
          <a:spcPct val="112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262626"/>
          </a:solidFill>
          <a:uFillTx/>
          <a:latin typeface="+mj-lt"/>
          <a:ea typeface="+mj-ea"/>
          <a:cs typeface="+mj-cs"/>
          <a:sym typeface="Corbel"/>
        </a:defRPr>
      </a:lvl7pPr>
      <a:lvl8pPr marL="3550484" marR="0" indent="-404948" algn="l" defTabSz="914400" rtl="0" latinLnBrk="0">
        <a:lnSpc>
          <a:spcPct val="112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2000" u="none">
          <a:ln>
            <a:noFill/>
          </a:ln>
          <a:solidFill>
            <a:srgbClr val="262626"/>
          </a:solidFill>
          <a:uFillTx/>
          <a:latin typeface="+mj-lt"/>
          <a:ea typeface="+mj-ea"/>
          <a:cs typeface="+mj-cs"/>
          <a:sym typeface="Corbel"/>
        </a:defRPr>
      </a:lvl8pPr>
      <a:lvl9pPr marL="4007684" marR="0" indent="-404948" algn="l" defTabSz="914400" rtl="0" latinLnBrk="0">
        <a:lnSpc>
          <a:spcPct val="112000"/>
        </a:lnSpc>
        <a:spcBef>
          <a:spcPts val="9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000" u="none">
          <a:ln>
            <a:noFill/>
          </a:ln>
          <a:solidFill>
            <a:srgbClr val="262626"/>
          </a:solidFill>
          <a:uFillTx/>
          <a:latin typeface="+mj-lt"/>
          <a:ea typeface="+mj-ea"/>
          <a:cs typeface="+mj-cs"/>
          <a:sym typeface="Corbe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Schoolboo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/>
          <p:nvPr>
            <p:ph type="title"/>
          </p:nvPr>
        </p:nvSpPr>
        <p:spPr>
          <a:xfrm>
            <a:off x="487680" y="742558"/>
            <a:ext cx="3833906" cy="4952492"/>
          </a:xfrm>
          <a:prstGeom prst="rect">
            <a:avLst/>
          </a:prstGeom>
        </p:spPr>
        <p:txBody>
          <a:bodyPr/>
          <a:lstStyle/>
          <a:p>
            <a:pPr algn="l"/>
            <a:r>
              <a:t>“We are too full today kids will go out from the beginning…</a:t>
            </a:r>
            <a:br/>
            <a:r>
              <a:t>…</a:t>
            </a:r>
          </a:p>
        </p:txBody>
      </p:sp>
      <p:pic>
        <p:nvPicPr>
          <p:cNvPr id="101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6025" y="848519"/>
            <a:ext cx="4019550" cy="5095876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Rectangle 7"/>
          <p:cNvSpPr txBox="1"/>
          <p:nvPr/>
        </p:nvSpPr>
        <p:spPr>
          <a:xfrm>
            <a:off x="618053" y="5101232"/>
            <a:ext cx="3584548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5000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</a:lstStyle>
          <a:p>
            <a:pPr/>
            <a:r>
              <a:t>for a movie”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1"/>
      <p:bldP build="whole" bldLvl="1" animBg="1" rev="0" advAuto="0" spid="102" grpId="2"/>
      <p:bldP build="whole" bldLvl="1" animBg="1" rev="0" advAuto="0" spid="101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Language shapes culture TED" descr="Language shapes culture TED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21504" y="229035"/>
            <a:ext cx="5759451" cy="5759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47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Speech Bubble: Oval 1"/>
          <p:cNvGrpSpPr/>
          <p:nvPr/>
        </p:nvGrpSpPr>
        <p:grpSpPr>
          <a:xfrm>
            <a:off x="2903837" y="108015"/>
            <a:ext cx="7256472" cy="5588448"/>
            <a:chOff x="0" y="0"/>
            <a:chExt cx="7256471" cy="5588446"/>
          </a:xfrm>
        </p:grpSpPr>
        <p:sp>
          <p:nvSpPr>
            <p:cNvPr id="106" name="Quote Bubble"/>
            <p:cNvSpPr/>
            <p:nvPr/>
          </p:nvSpPr>
          <p:spPr>
            <a:xfrm>
              <a:off x="0" y="0"/>
              <a:ext cx="7256472" cy="5588447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rgbClr val="C76122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solidFill>
                    <a:srgbClr val="FFFFFF"/>
                  </a:solidFill>
                  <a:latin typeface="Bahnschrift SemiLight"/>
                  <a:ea typeface="Bahnschrift SemiLight"/>
                  <a:cs typeface="Bahnschrift SemiLight"/>
                  <a:sym typeface="Bahnschrift SemiLight"/>
                </a:defRPr>
              </a:pPr>
            </a:p>
          </p:txBody>
        </p:sp>
        <p:sp>
          <p:nvSpPr>
            <p:cNvPr id="107" name="“Our words can shape culture”"/>
            <p:cNvSpPr txBox="1"/>
            <p:nvPr/>
          </p:nvSpPr>
          <p:spPr>
            <a:xfrm>
              <a:off x="1062686" y="1243553"/>
              <a:ext cx="5131100" cy="310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6600">
                  <a:solidFill>
                    <a:srgbClr val="FFFFFF"/>
                  </a:solidFill>
                  <a:latin typeface="Bahnschrift SemiLight"/>
                  <a:ea typeface="Bahnschrift SemiLight"/>
                  <a:cs typeface="Bahnschrift SemiLight"/>
                  <a:sym typeface="Bahnschrift SemiLight"/>
                </a:defRPr>
              </a:lvl1pPr>
            </a:lstStyle>
            <a:p>
              <a:pPr/>
              <a:r>
                <a:t>“Our words can shape culture”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6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482" y="955409"/>
            <a:ext cx="3957744" cy="494718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reeform 6"/>
          <p:cNvSpPr/>
          <p:nvPr/>
        </p:nvSpPr>
        <p:spPr>
          <a:xfrm>
            <a:off x="11784010" y="514571"/>
            <a:ext cx="407989" cy="819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20243" y="21582"/>
                </a:lnTo>
                <a:lnTo>
                  <a:pt x="18898" y="21516"/>
                </a:lnTo>
                <a:lnTo>
                  <a:pt x="17578" y="21415"/>
                </a:lnTo>
                <a:lnTo>
                  <a:pt x="16293" y="21271"/>
                </a:lnTo>
                <a:lnTo>
                  <a:pt x="15020" y="21092"/>
                </a:lnTo>
                <a:lnTo>
                  <a:pt x="13808" y="20870"/>
                </a:lnTo>
                <a:lnTo>
                  <a:pt x="12607" y="20619"/>
                </a:lnTo>
                <a:lnTo>
                  <a:pt x="11442" y="20338"/>
                </a:lnTo>
                <a:lnTo>
                  <a:pt x="10326" y="20015"/>
                </a:lnTo>
                <a:lnTo>
                  <a:pt x="9257" y="19668"/>
                </a:lnTo>
                <a:lnTo>
                  <a:pt x="8237" y="19280"/>
                </a:lnTo>
                <a:lnTo>
                  <a:pt x="7252" y="18873"/>
                </a:lnTo>
                <a:lnTo>
                  <a:pt x="6328" y="18437"/>
                </a:lnTo>
                <a:lnTo>
                  <a:pt x="5451" y="17970"/>
                </a:lnTo>
                <a:lnTo>
                  <a:pt x="4635" y="17480"/>
                </a:lnTo>
                <a:lnTo>
                  <a:pt x="3878" y="16971"/>
                </a:lnTo>
                <a:lnTo>
                  <a:pt x="3182" y="16433"/>
                </a:lnTo>
                <a:lnTo>
                  <a:pt x="2533" y="15877"/>
                </a:lnTo>
                <a:lnTo>
                  <a:pt x="1957" y="15303"/>
                </a:lnTo>
                <a:lnTo>
                  <a:pt x="1453" y="14705"/>
                </a:lnTo>
                <a:lnTo>
                  <a:pt x="1021" y="14089"/>
                </a:lnTo>
                <a:lnTo>
                  <a:pt x="660" y="13461"/>
                </a:lnTo>
                <a:lnTo>
                  <a:pt x="384" y="12815"/>
                </a:lnTo>
                <a:lnTo>
                  <a:pt x="168" y="12157"/>
                </a:lnTo>
                <a:lnTo>
                  <a:pt x="48" y="11482"/>
                </a:lnTo>
                <a:lnTo>
                  <a:pt x="0" y="10800"/>
                </a:lnTo>
                <a:lnTo>
                  <a:pt x="48" y="10118"/>
                </a:lnTo>
                <a:lnTo>
                  <a:pt x="168" y="9449"/>
                </a:lnTo>
                <a:lnTo>
                  <a:pt x="384" y="8785"/>
                </a:lnTo>
                <a:lnTo>
                  <a:pt x="660" y="8145"/>
                </a:lnTo>
                <a:lnTo>
                  <a:pt x="1021" y="7511"/>
                </a:lnTo>
                <a:lnTo>
                  <a:pt x="1453" y="6901"/>
                </a:lnTo>
                <a:lnTo>
                  <a:pt x="1957" y="6303"/>
                </a:lnTo>
                <a:lnTo>
                  <a:pt x="2533" y="5729"/>
                </a:lnTo>
                <a:lnTo>
                  <a:pt x="3182" y="5167"/>
                </a:lnTo>
                <a:lnTo>
                  <a:pt x="3878" y="4629"/>
                </a:lnTo>
                <a:lnTo>
                  <a:pt x="4635" y="4120"/>
                </a:lnTo>
                <a:lnTo>
                  <a:pt x="5451" y="3630"/>
                </a:lnTo>
                <a:lnTo>
                  <a:pt x="6328" y="3163"/>
                </a:lnTo>
                <a:lnTo>
                  <a:pt x="7252" y="2727"/>
                </a:lnTo>
                <a:lnTo>
                  <a:pt x="8237" y="2320"/>
                </a:lnTo>
                <a:lnTo>
                  <a:pt x="9257" y="1944"/>
                </a:lnTo>
                <a:lnTo>
                  <a:pt x="10326" y="1591"/>
                </a:lnTo>
                <a:lnTo>
                  <a:pt x="11442" y="1268"/>
                </a:lnTo>
                <a:lnTo>
                  <a:pt x="12607" y="981"/>
                </a:lnTo>
                <a:lnTo>
                  <a:pt x="13808" y="730"/>
                </a:lnTo>
                <a:lnTo>
                  <a:pt x="15020" y="508"/>
                </a:lnTo>
                <a:lnTo>
                  <a:pt x="16293" y="329"/>
                </a:lnTo>
                <a:lnTo>
                  <a:pt x="17578" y="191"/>
                </a:lnTo>
                <a:lnTo>
                  <a:pt x="18898" y="84"/>
                </a:lnTo>
                <a:lnTo>
                  <a:pt x="20243" y="30"/>
                </a:lnTo>
                <a:lnTo>
                  <a:pt x="21600" y="0"/>
                </a:lnTo>
                <a:close/>
              </a:path>
            </a:pathLst>
          </a:custGeom>
          <a:solidFill>
            <a:srgbClr val="1C1C1C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3" name="Straight Connector 10"/>
          <p:cNvSpPr/>
          <p:nvPr/>
        </p:nvSpPr>
        <p:spPr>
          <a:xfrm flipH="1" flipV="1">
            <a:off x="638175" y="6368667"/>
            <a:ext cx="10910358" cy="1"/>
          </a:xfrm>
          <a:prstGeom prst="line">
            <a:avLst/>
          </a:prstGeom>
          <a:ln w="25400">
            <a:solidFill>
              <a:srgbClr val="1C1C1C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6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" name="Straight Connector 18"/>
          <p:cNvSpPr/>
          <p:nvPr/>
        </p:nvSpPr>
        <p:spPr>
          <a:xfrm flipH="1">
            <a:off x="773855" y="1189203"/>
            <a:ext cx="1" cy="566879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7" name="Rectangle 20"/>
          <p:cNvSpPr/>
          <p:nvPr/>
        </p:nvSpPr>
        <p:spPr>
          <a:xfrm>
            <a:off x="1208528" y="1119044"/>
            <a:ext cx="9774940" cy="504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6159" y="1040482"/>
            <a:ext cx="5212081" cy="521208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Freeform 6"/>
          <p:cNvSpPr/>
          <p:nvPr/>
        </p:nvSpPr>
        <p:spPr>
          <a:xfrm>
            <a:off x="11784010" y="1189203"/>
            <a:ext cx="407989" cy="819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20243" y="21582"/>
                </a:lnTo>
                <a:lnTo>
                  <a:pt x="18898" y="21516"/>
                </a:lnTo>
                <a:lnTo>
                  <a:pt x="17578" y="21415"/>
                </a:lnTo>
                <a:lnTo>
                  <a:pt x="16293" y="21271"/>
                </a:lnTo>
                <a:lnTo>
                  <a:pt x="15020" y="21092"/>
                </a:lnTo>
                <a:lnTo>
                  <a:pt x="13808" y="20870"/>
                </a:lnTo>
                <a:lnTo>
                  <a:pt x="12607" y="20619"/>
                </a:lnTo>
                <a:lnTo>
                  <a:pt x="11442" y="20338"/>
                </a:lnTo>
                <a:lnTo>
                  <a:pt x="10326" y="20015"/>
                </a:lnTo>
                <a:lnTo>
                  <a:pt x="9257" y="19668"/>
                </a:lnTo>
                <a:lnTo>
                  <a:pt x="8237" y="19280"/>
                </a:lnTo>
                <a:lnTo>
                  <a:pt x="7252" y="18873"/>
                </a:lnTo>
                <a:lnTo>
                  <a:pt x="6328" y="18437"/>
                </a:lnTo>
                <a:lnTo>
                  <a:pt x="5451" y="17970"/>
                </a:lnTo>
                <a:lnTo>
                  <a:pt x="4635" y="17480"/>
                </a:lnTo>
                <a:lnTo>
                  <a:pt x="3878" y="16971"/>
                </a:lnTo>
                <a:lnTo>
                  <a:pt x="3182" y="16433"/>
                </a:lnTo>
                <a:lnTo>
                  <a:pt x="2533" y="15877"/>
                </a:lnTo>
                <a:lnTo>
                  <a:pt x="1957" y="15303"/>
                </a:lnTo>
                <a:lnTo>
                  <a:pt x="1453" y="14705"/>
                </a:lnTo>
                <a:lnTo>
                  <a:pt x="1021" y="14089"/>
                </a:lnTo>
                <a:lnTo>
                  <a:pt x="660" y="13461"/>
                </a:lnTo>
                <a:lnTo>
                  <a:pt x="384" y="12815"/>
                </a:lnTo>
                <a:lnTo>
                  <a:pt x="168" y="12157"/>
                </a:lnTo>
                <a:lnTo>
                  <a:pt x="48" y="11482"/>
                </a:lnTo>
                <a:lnTo>
                  <a:pt x="0" y="10800"/>
                </a:lnTo>
                <a:lnTo>
                  <a:pt x="48" y="10118"/>
                </a:lnTo>
                <a:lnTo>
                  <a:pt x="168" y="9449"/>
                </a:lnTo>
                <a:lnTo>
                  <a:pt x="384" y="8785"/>
                </a:lnTo>
                <a:lnTo>
                  <a:pt x="660" y="8145"/>
                </a:lnTo>
                <a:lnTo>
                  <a:pt x="1021" y="7511"/>
                </a:lnTo>
                <a:lnTo>
                  <a:pt x="1453" y="6901"/>
                </a:lnTo>
                <a:lnTo>
                  <a:pt x="1957" y="6303"/>
                </a:lnTo>
                <a:lnTo>
                  <a:pt x="2533" y="5729"/>
                </a:lnTo>
                <a:lnTo>
                  <a:pt x="3182" y="5167"/>
                </a:lnTo>
                <a:lnTo>
                  <a:pt x="3878" y="4629"/>
                </a:lnTo>
                <a:lnTo>
                  <a:pt x="4635" y="4120"/>
                </a:lnTo>
                <a:lnTo>
                  <a:pt x="5451" y="3630"/>
                </a:lnTo>
                <a:lnTo>
                  <a:pt x="6328" y="3163"/>
                </a:lnTo>
                <a:lnTo>
                  <a:pt x="7252" y="2727"/>
                </a:lnTo>
                <a:lnTo>
                  <a:pt x="8237" y="2320"/>
                </a:lnTo>
                <a:lnTo>
                  <a:pt x="9257" y="1944"/>
                </a:lnTo>
                <a:lnTo>
                  <a:pt x="10326" y="1591"/>
                </a:lnTo>
                <a:lnTo>
                  <a:pt x="11442" y="1268"/>
                </a:lnTo>
                <a:lnTo>
                  <a:pt x="12607" y="981"/>
                </a:lnTo>
                <a:lnTo>
                  <a:pt x="13808" y="730"/>
                </a:lnTo>
                <a:lnTo>
                  <a:pt x="15020" y="508"/>
                </a:lnTo>
                <a:lnTo>
                  <a:pt x="16293" y="329"/>
                </a:lnTo>
                <a:lnTo>
                  <a:pt x="17578" y="191"/>
                </a:lnTo>
                <a:lnTo>
                  <a:pt x="18898" y="84"/>
                </a:lnTo>
                <a:lnTo>
                  <a:pt x="20243" y="30"/>
                </a:lnTo>
                <a:lnTo>
                  <a:pt x="21600" y="0"/>
                </a:lnTo>
                <a:close/>
              </a:path>
            </a:pathLst>
          </a:custGeom>
          <a:solidFill>
            <a:srgbClr val="1D1A1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25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2761" r="10568" b="0"/>
          <a:stretch>
            <a:fillRect/>
          </a:stretch>
        </p:blipFill>
        <p:spPr>
          <a:xfrm rot="5400000">
            <a:off x="565410" y="1002294"/>
            <a:ext cx="4814613" cy="393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9584" y="615227"/>
            <a:ext cx="6291696" cy="471877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Freeform 6"/>
          <p:cNvSpPr/>
          <p:nvPr/>
        </p:nvSpPr>
        <p:spPr>
          <a:xfrm>
            <a:off x="11784011" y="5037285"/>
            <a:ext cx="407989" cy="819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20243" y="21582"/>
                </a:lnTo>
                <a:lnTo>
                  <a:pt x="18898" y="21516"/>
                </a:lnTo>
                <a:lnTo>
                  <a:pt x="17578" y="21415"/>
                </a:lnTo>
                <a:lnTo>
                  <a:pt x="16293" y="21271"/>
                </a:lnTo>
                <a:lnTo>
                  <a:pt x="15020" y="21092"/>
                </a:lnTo>
                <a:lnTo>
                  <a:pt x="13808" y="20870"/>
                </a:lnTo>
                <a:lnTo>
                  <a:pt x="12607" y="20619"/>
                </a:lnTo>
                <a:lnTo>
                  <a:pt x="11442" y="20338"/>
                </a:lnTo>
                <a:lnTo>
                  <a:pt x="10326" y="20015"/>
                </a:lnTo>
                <a:lnTo>
                  <a:pt x="9257" y="19668"/>
                </a:lnTo>
                <a:lnTo>
                  <a:pt x="8237" y="19280"/>
                </a:lnTo>
                <a:lnTo>
                  <a:pt x="7252" y="18873"/>
                </a:lnTo>
                <a:lnTo>
                  <a:pt x="6328" y="18437"/>
                </a:lnTo>
                <a:lnTo>
                  <a:pt x="5451" y="17970"/>
                </a:lnTo>
                <a:lnTo>
                  <a:pt x="4635" y="17480"/>
                </a:lnTo>
                <a:lnTo>
                  <a:pt x="3878" y="16971"/>
                </a:lnTo>
                <a:lnTo>
                  <a:pt x="3182" y="16433"/>
                </a:lnTo>
                <a:lnTo>
                  <a:pt x="2533" y="15877"/>
                </a:lnTo>
                <a:lnTo>
                  <a:pt x="1957" y="15303"/>
                </a:lnTo>
                <a:lnTo>
                  <a:pt x="1453" y="14705"/>
                </a:lnTo>
                <a:lnTo>
                  <a:pt x="1021" y="14089"/>
                </a:lnTo>
                <a:lnTo>
                  <a:pt x="660" y="13461"/>
                </a:lnTo>
                <a:lnTo>
                  <a:pt x="384" y="12815"/>
                </a:lnTo>
                <a:lnTo>
                  <a:pt x="168" y="12157"/>
                </a:lnTo>
                <a:lnTo>
                  <a:pt x="48" y="11482"/>
                </a:lnTo>
                <a:lnTo>
                  <a:pt x="0" y="10800"/>
                </a:lnTo>
                <a:lnTo>
                  <a:pt x="48" y="10118"/>
                </a:lnTo>
                <a:lnTo>
                  <a:pt x="168" y="9449"/>
                </a:lnTo>
                <a:lnTo>
                  <a:pt x="384" y="8785"/>
                </a:lnTo>
                <a:lnTo>
                  <a:pt x="660" y="8145"/>
                </a:lnTo>
                <a:lnTo>
                  <a:pt x="1021" y="7511"/>
                </a:lnTo>
                <a:lnTo>
                  <a:pt x="1453" y="6901"/>
                </a:lnTo>
                <a:lnTo>
                  <a:pt x="1957" y="6303"/>
                </a:lnTo>
                <a:lnTo>
                  <a:pt x="2533" y="5729"/>
                </a:lnTo>
                <a:lnTo>
                  <a:pt x="3182" y="5167"/>
                </a:lnTo>
                <a:lnTo>
                  <a:pt x="3878" y="4629"/>
                </a:lnTo>
                <a:lnTo>
                  <a:pt x="4635" y="4120"/>
                </a:lnTo>
                <a:lnTo>
                  <a:pt x="5451" y="3630"/>
                </a:lnTo>
                <a:lnTo>
                  <a:pt x="6328" y="3163"/>
                </a:lnTo>
                <a:lnTo>
                  <a:pt x="7252" y="2727"/>
                </a:lnTo>
                <a:lnTo>
                  <a:pt x="8237" y="2320"/>
                </a:lnTo>
                <a:lnTo>
                  <a:pt x="9257" y="1944"/>
                </a:lnTo>
                <a:lnTo>
                  <a:pt x="10326" y="1591"/>
                </a:lnTo>
                <a:lnTo>
                  <a:pt x="11442" y="1268"/>
                </a:lnTo>
                <a:lnTo>
                  <a:pt x="12607" y="981"/>
                </a:lnTo>
                <a:lnTo>
                  <a:pt x="13808" y="730"/>
                </a:lnTo>
                <a:lnTo>
                  <a:pt x="15020" y="508"/>
                </a:lnTo>
                <a:lnTo>
                  <a:pt x="16293" y="329"/>
                </a:lnTo>
                <a:lnTo>
                  <a:pt x="17578" y="191"/>
                </a:lnTo>
                <a:lnTo>
                  <a:pt x="18898" y="84"/>
                </a:lnTo>
                <a:lnTo>
                  <a:pt x="20243" y="30"/>
                </a:lnTo>
                <a:lnTo>
                  <a:pt x="21600" y="0"/>
                </a:lnTo>
                <a:close/>
              </a:path>
            </a:pathLst>
          </a:custGeom>
          <a:solidFill>
            <a:srgbClr val="26262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5" name="Straight Connector 29"/>
          <p:cNvSpPr/>
          <p:nvPr/>
        </p:nvSpPr>
        <p:spPr>
          <a:xfrm flipH="1" flipV="1">
            <a:off x="0" y="6178167"/>
            <a:ext cx="10244327" cy="1"/>
          </a:xfrm>
          <a:prstGeom prst="line">
            <a:avLst/>
          </a:prstGeom>
          <a:ln w="25400">
            <a:solidFill>
              <a:srgbClr val="262626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Headlines">
  <a:themeElements>
    <a:clrScheme name="Headlines">
      <a:dk1>
        <a:srgbClr val="000000"/>
      </a:dk1>
      <a:lt1>
        <a:srgbClr val="F5F5F5"/>
      </a:lt1>
      <a:dk2>
        <a:srgbClr val="A7A7A7"/>
      </a:dk2>
      <a:lt2>
        <a:srgbClr val="535353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0000FF"/>
      </a:hlink>
      <a:folHlink>
        <a:srgbClr val="FF00FF"/>
      </a:folHlink>
    </a:clrScheme>
    <a:fontScheme name="Headlines">
      <a:majorFont>
        <a:latin typeface="Corbel"/>
        <a:ea typeface="Corbel"/>
        <a:cs typeface="Corbel"/>
      </a:majorFont>
      <a:minorFont>
        <a:latin typeface="Helvetica"/>
        <a:ea typeface="Helvetica"/>
        <a:cs typeface="Helvetica"/>
      </a:minorFont>
    </a:fontScheme>
    <a:fmtScheme name="Headlin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eadlines">
  <a:themeElements>
    <a:clrScheme name="Headlin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0000FF"/>
      </a:hlink>
      <a:folHlink>
        <a:srgbClr val="FF00FF"/>
      </a:folHlink>
    </a:clrScheme>
    <a:fontScheme name="Headlines">
      <a:majorFont>
        <a:latin typeface="Corbel"/>
        <a:ea typeface="Corbel"/>
        <a:cs typeface="Corbel"/>
      </a:majorFont>
      <a:minorFont>
        <a:latin typeface="Helvetica"/>
        <a:ea typeface="Helvetica"/>
        <a:cs typeface="Helvetica"/>
      </a:minorFont>
    </a:fontScheme>
    <a:fmtScheme name="Headlin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